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81" autoAdjust="0"/>
  </p:normalViewPr>
  <p:slideViewPr>
    <p:cSldViewPr snapToGrid="0">
      <p:cViewPr varScale="1">
        <p:scale>
          <a:sx n="64" d="100"/>
          <a:sy n="64" d="100"/>
        </p:scale>
        <p:origin x="73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>
            <a:extLst>
              <a:ext uri="{FF2B5EF4-FFF2-40B4-BE49-F238E27FC236}">
                <a16:creationId xmlns:a16="http://schemas.microsoft.com/office/drawing/2014/main" id="{03EDEB4B-6AD6-C6C6-C4AE-20CE20249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Google Shape;4;n">
            <a:extLst>
              <a:ext uri="{FF2B5EF4-FFF2-40B4-BE49-F238E27FC236}">
                <a16:creationId xmlns:a16="http://schemas.microsoft.com/office/drawing/2014/main" id="{0DF2BE08-3176-9734-F12C-B01A22ABA5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81;p1:notes">
            <a:extLst>
              <a:ext uri="{FF2B5EF4-FFF2-40B4-BE49-F238E27FC236}">
                <a16:creationId xmlns:a16="http://schemas.microsoft.com/office/drawing/2014/main" id="{7204F93F-7360-5755-65A4-5B232326622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Google Shape;82;p1:notes">
            <a:extLst>
              <a:ext uri="{FF2B5EF4-FFF2-40B4-BE49-F238E27FC236}">
                <a16:creationId xmlns:a16="http://schemas.microsoft.com/office/drawing/2014/main" id="{271D3620-A5CF-FEDE-45A6-CEF4E75FCF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90;p2:notes">
            <a:extLst>
              <a:ext uri="{FF2B5EF4-FFF2-40B4-BE49-F238E27FC236}">
                <a16:creationId xmlns:a16="http://schemas.microsoft.com/office/drawing/2014/main" id="{2158D678-4F88-2AAF-2B59-B0FEE1038EC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Google Shape;91;p2:notes">
            <a:extLst>
              <a:ext uri="{FF2B5EF4-FFF2-40B4-BE49-F238E27FC236}">
                <a16:creationId xmlns:a16="http://schemas.microsoft.com/office/drawing/2014/main" id="{41BAB9FA-1E92-13FD-2307-D7FEAB34D8B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01;p3:notes">
            <a:extLst>
              <a:ext uri="{FF2B5EF4-FFF2-40B4-BE49-F238E27FC236}">
                <a16:creationId xmlns:a16="http://schemas.microsoft.com/office/drawing/2014/main" id="{7A7309F0-470D-4BA0-8F0A-255400524C6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Google Shape;102;p3:notes">
            <a:extLst>
              <a:ext uri="{FF2B5EF4-FFF2-40B4-BE49-F238E27FC236}">
                <a16:creationId xmlns:a16="http://schemas.microsoft.com/office/drawing/2014/main" id="{A9303234-F730-5FB8-3E16-6CA6437514D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07;p4:notes">
            <a:extLst>
              <a:ext uri="{FF2B5EF4-FFF2-40B4-BE49-F238E27FC236}">
                <a16:creationId xmlns:a16="http://schemas.microsoft.com/office/drawing/2014/main" id="{5544712C-1C2F-F959-E55A-EA1AF2589D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Google Shape;108;p4:notes">
            <a:extLst>
              <a:ext uri="{FF2B5EF4-FFF2-40B4-BE49-F238E27FC236}">
                <a16:creationId xmlns:a16="http://schemas.microsoft.com/office/drawing/2014/main" id="{956F4273-5107-A990-28CB-EB9B6F04135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" name="Google Shape;8;p5">
            <a:extLst>
              <a:ext uri="{FF2B5EF4-FFF2-40B4-BE49-F238E27FC236}">
                <a16:creationId xmlns:a16="http://schemas.microsoft.com/office/drawing/2014/main" id="{26D91180-1CB5-68AC-2911-E1B608C1222A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9;p5">
            <a:extLst>
              <a:ext uri="{FF2B5EF4-FFF2-40B4-BE49-F238E27FC236}">
                <a16:creationId xmlns:a16="http://schemas.microsoft.com/office/drawing/2014/main" id="{5EC80BBA-6EEF-1506-B34E-5369425C5E8E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10;p5">
            <a:extLst>
              <a:ext uri="{FF2B5EF4-FFF2-40B4-BE49-F238E27FC236}">
                <a16:creationId xmlns:a16="http://schemas.microsoft.com/office/drawing/2014/main" id="{862AA8A6-AE41-6295-4FEF-90B576C45030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9D63E-BB8A-44BC-8DFA-D80CEE794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33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5">
            <a:extLst>
              <a:ext uri="{FF2B5EF4-FFF2-40B4-BE49-F238E27FC236}">
                <a16:creationId xmlns:a16="http://schemas.microsoft.com/office/drawing/2014/main" id="{2F687FC2-A89D-B673-286F-D52A01D3C04F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9;p5">
            <a:extLst>
              <a:ext uri="{FF2B5EF4-FFF2-40B4-BE49-F238E27FC236}">
                <a16:creationId xmlns:a16="http://schemas.microsoft.com/office/drawing/2014/main" id="{D10FBDDF-0284-6ECF-F12E-5CBB361D771C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10;p5">
            <a:extLst>
              <a:ext uri="{FF2B5EF4-FFF2-40B4-BE49-F238E27FC236}">
                <a16:creationId xmlns:a16="http://schemas.microsoft.com/office/drawing/2014/main" id="{9BA181AC-62E0-DAA8-A5EE-5521CFDB2BB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88667-A223-4E3D-A780-933A24CB89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3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5">
            <a:extLst>
              <a:ext uri="{FF2B5EF4-FFF2-40B4-BE49-F238E27FC236}">
                <a16:creationId xmlns:a16="http://schemas.microsoft.com/office/drawing/2014/main" id="{257CF21B-7A10-E20D-1F56-E956C4E32EE1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9;p5">
            <a:extLst>
              <a:ext uri="{FF2B5EF4-FFF2-40B4-BE49-F238E27FC236}">
                <a16:creationId xmlns:a16="http://schemas.microsoft.com/office/drawing/2014/main" id="{AFE7759E-EF66-BA46-A1B0-4ABB502232C7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10;p5">
            <a:extLst>
              <a:ext uri="{FF2B5EF4-FFF2-40B4-BE49-F238E27FC236}">
                <a16:creationId xmlns:a16="http://schemas.microsoft.com/office/drawing/2014/main" id="{2C29F701-1688-80E5-8152-5681CFA80D3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0CC5C-E9B8-4681-B50D-6717C711A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08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5">
            <a:extLst>
              <a:ext uri="{FF2B5EF4-FFF2-40B4-BE49-F238E27FC236}">
                <a16:creationId xmlns:a16="http://schemas.microsoft.com/office/drawing/2014/main" id="{58A5B3E2-4B49-48AC-A195-6AE6EDA8B8F1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9;p5">
            <a:extLst>
              <a:ext uri="{FF2B5EF4-FFF2-40B4-BE49-F238E27FC236}">
                <a16:creationId xmlns:a16="http://schemas.microsoft.com/office/drawing/2014/main" id="{CFD48707-4836-A033-4049-E8AC2CDFD992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10;p5">
            <a:extLst>
              <a:ext uri="{FF2B5EF4-FFF2-40B4-BE49-F238E27FC236}">
                <a16:creationId xmlns:a16="http://schemas.microsoft.com/office/drawing/2014/main" id="{D55B8F1D-7816-6B4B-11BE-A5512B6BE8AC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FFC4A-9B51-4565-AD80-A5FF14E44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56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8;p5">
            <a:extLst>
              <a:ext uri="{FF2B5EF4-FFF2-40B4-BE49-F238E27FC236}">
                <a16:creationId xmlns:a16="http://schemas.microsoft.com/office/drawing/2014/main" id="{46C36675-0B02-A53C-C657-C4906BD7161A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9;p5">
            <a:extLst>
              <a:ext uri="{FF2B5EF4-FFF2-40B4-BE49-F238E27FC236}">
                <a16:creationId xmlns:a16="http://schemas.microsoft.com/office/drawing/2014/main" id="{BA5CB94D-68E8-1861-BC37-88C99FEE33B6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10;p5">
            <a:extLst>
              <a:ext uri="{FF2B5EF4-FFF2-40B4-BE49-F238E27FC236}">
                <a16:creationId xmlns:a16="http://schemas.microsoft.com/office/drawing/2014/main" id="{808982D6-4E7C-138E-DE08-96E2D534399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E8F00-8D4B-4B55-9AFF-6ACB657A7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01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5">
            <a:extLst>
              <a:ext uri="{FF2B5EF4-FFF2-40B4-BE49-F238E27FC236}">
                <a16:creationId xmlns:a16="http://schemas.microsoft.com/office/drawing/2014/main" id="{D4AA58DE-5EB8-251A-43D4-19A8FFB5445D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9;p5">
            <a:extLst>
              <a:ext uri="{FF2B5EF4-FFF2-40B4-BE49-F238E27FC236}">
                <a16:creationId xmlns:a16="http://schemas.microsoft.com/office/drawing/2014/main" id="{B2BEFC08-388B-671F-F13D-618B43946AB8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10;p5">
            <a:extLst>
              <a:ext uri="{FF2B5EF4-FFF2-40B4-BE49-F238E27FC236}">
                <a16:creationId xmlns:a16="http://schemas.microsoft.com/office/drawing/2014/main" id="{28AE0F17-DC96-B02C-EBD6-5EA9E7EFA1FB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C6624-08A2-44A5-8B86-92CDDAB6B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31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8;p5">
            <a:extLst>
              <a:ext uri="{FF2B5EF4-FFF2-40B4-BE49-F238E27FC236}">
                <a16:creationId xmlns:a16="http://schemas.microsoft.com/office/drawing/2014/main" id="{129EDE22-2A04-7653-F127-0C99986B7832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9;p5">
            <a:extLst>
              <a:ext uri="{FF2B5EF4-FFF2-40B4-BE49-F238E27FC236}">
                <a16:creationId xmlns:a16="http://schemas.microsoft.com/office/drawing/2014/main" id="{1CED767F-9B6E-CD16-3F22-0ECC8B84D753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10;p5">
            <a:extLst>
              <a:ext uri="{FF2B5EF4-FFF2-40B4-BE49-F238E27FC236}">
                <a16:creationId xmlns:a16="http://schemas.microsoft.com/office/drawing/2014/main" id="{3259FF5A-DD19-D443-3011-FB729AC767B8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A4FA3-B298-43EB-ADFF-B556884B0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03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5">
            <a:extLst>
              <a:ext uri="{FF2B5EF4-FFF2-40B4-BE49-F238E27FC236}">
                <a16:creationId xmlns:a16="http://schemas.microsoft.com/office/drawing/2014/main" id="{40CF0916-7B07-26A8-204C-6BA5390F707C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9;p5">
            <a:extLst>
              <a:ext uri="{FF2B5EF4-FFF2-40B4-BE49-F238E27FC236}">
                <a16:creationId xmlns:a16="http://schemas.microsoft.com/office/drawing/2014/main" id="{24D897BD-CE4D-555F-E7DE-FB579FF3B1D8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10;p5">
            <a:extLst>
              <a:ext uri="{FF2B5EF4-FFF2-40B4-BE49-F238E27FC236}">
                <a16:creationId xmlns:a16="http://schemas.microsoft.com/office/drawing/2014/main" id="{288C9175-0863-6614-B512-375F19BA8A3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A3A3B-2A33-49F9-BDC9-57603AB7A0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00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5">
            <a:extLst>
              <a:ext uri="{FF2B5EF4-FFF2-40B4-BE49-F238E27FC236}">
                <a16:creationId xmlns:a16="http://schemas.microsoft.com/office/drawing/2014/main" id="{81423FC3-B3E3-BB7D-A54D-40B70CF4670B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9;p5">
            <a:extLst>
              <a:ext uri="{FF2B5EF4-FFF2-40B4-BE49-F238E27FC236}">
                <a16:creationId xmlns:a16="http://schemas.microsoft.com/office/drawing/2014/main" id="{411C394B-4D35-F00B-87D9-7D3AFEFD47A5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10;p5">
            <a:extLst>
              <a:ext uri="{FF2B5EF4-FFF2-40B4-BE49-F238E27FC236}">
                <a16:creationId xmlns:a16="http://schemas.microsoft.com/office/drawing/2014/main" id="{BEA4CCF3-0069-EF9E-112D-55ECCBDAA909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5377B-2509-443D-B369-1D429A6A5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24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8;p5">
            <a:extLst>
              <a:ext uri="{FF2B5EF4-FFF2-40B4-BE49-F238E27FC236}">
                <a16:creationId xmlns:a16="http://schemas.microsoft.com/office/drawing/2014/main" id="{47562522-8C75-657A-116A-C14D27FC7607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9;p5">
            <a:extLst>
              <a:ext uri="{FF2B5EF4-FFF2-40B4-BE49-F238E27FC236}">
                <a16:creationId xmlns:a16="http://schemas.microsoft.com/office/drawing/2014/main" id="{38E3D3CF-369F-2658-4604-C4138EFF4961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10;p5">
            <a:extLst>
              <a:ext uri="{FF2B5EF4-FFF2-40B4-BE49-F238E27FC236}">
                <a16:creationId xmlns:a16="http://schemas.microsoft.com/office/drawing/2014/main" id="{34143671-560D-5F3C-E765-98C0189BE37B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BF09C-3B12-40EC-8BEA-486BF1001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06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8;p5">
            <a:extLst>
              <a:ext uri="{FF2B5EF4-FFF2-40B4-BE49-F238E27FC236}">
                <a16:creationId xmlns:a16="http://schemas.microsoft.com/office/drawing/2014/main" id="{D7D87FC3-34C2-834B-FB8F-D66A83B9B4D4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9;p5">
            <a:extLst>
              <a:ext uri="{FF2B5EF4-FFF2-40B4-BE49-F238E27FC236}">
                <a16:creationId xmlns:a16="http://schemas.microsoft.com/office/drawing/2014/main" id="{A306598D-D423-2CF7-55B9-68FC16BCA377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10;p5">
            <a:extLst>
              <a:ext uri="{FF2B5EF4-FFF2-40B4-BE49-F238E27FC236}">
                <a16:creationId xmlns:a16="http://schemas.microsoft.com/office/drawing/2014/main" id="{6D7161C2-9231-A799-A592-6E00894DB161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8DD09-7640-403B-A5AB-6021B4E98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85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5">
            <a:extLst>
              <a:ext uri="{FF2B5EF4-FFF2-40B4-BE49-F238E27FC236}">
                <a16:creationId xmlns:a16="http://schemas.microsoft.com/office/drawing/2014/main" id="{CB374894-FA44-FB07-F3A4-D86F7E5D04F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5">
            <a:extLst>
              <a:ext uri="{FF2B5EF4-FFF2-40B4-BE49-F238E27FC236}">
                <a16:creationId xmlns:a16="http://schemas.microsoft.com/office/drawing/2014/main" id="{33ED84F0-7293-6347-9B84-3DC1FF3880C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5">
            <a:extLst>
              <a:ext uri="{FF2B5EF4-FFF2-40B4-BE49-F238E27FC236}">
                <a16:creationId xmlns:a16="http://schemas.microsoft.com/office/drawing/2014/main" id="{6CE60621-D7D5-E9CA-754D-28D59BCDF5CC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Google Shape;9;p5">
            <a:extLst>
              <a:ext uri="{FF2B5EF4-FFF2-40B4-BE49-F238E27FC236}">
                <a16:creationId xmlns:a16="http://schemas.microsoft.com/office/drawing/2014/main" id="{F43D1F7F-FC2D-F6C2-1F29-A426FC78E3FD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Google Shape;10;p5">
            <a:extLst>
              <a:ext uri="{FF2B5EF4-FFF2-40B4-BE49-F238E27FC236}">
                <a16:creationId xmlns:a16="http://schemas.microsoft.com/office/drawing/2014/main" id="{94F3B28D-7BC2-FA4F-5FCE-F72A31DC6460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602909DC-5EA4-4ADB-AC68-5E6B3436C7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84;p1">
            <a:extLst>
              <a:ext uri="{FF2B5EF4-FFF2-40B4-BE49-F238E27FC236}">
                <a16:creationId xmlns:a16="http://schemas.microsoft.com/office/drawing/2014/main" id="{39B4DDE5-982B-DF02-F03D-3B32C9568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639763"/>
            <a:ext cx="5915025" cy="5578475"/>
          </a:xfrm>
          <a:prstGeom prst="flowChartConnector">
            <a:avLst/>
          </a:prstGeom>
          <a:solidFill>
            <a:srgbClr val="125C8B"/>
          </a:solidFill>
          <a:ln w="12700">
            <a:solidFill>
              <a:srgbClr val="125C8B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C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5" name="Google Shape;85;p1">
            <a:extLst>
              <a:ext uri="{FF2B5EF4-FFF2-40B4-BE49-F238E27FC236}">
                <a16:creationId xmlns:a16="http://schemas.microsoft.com/office/drawing/2014/main" id="{5777287D-E087-1365-4BAF-FBF9B3768AF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1524000" y="1787525"/>
            <a:ext cx="9144000" cy="2387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6600"/>
              <a:buFont typeface="Century Gothic" panose="020B0502020202020204" pitchFamily="34" charset="0"/>
              <a:buNone/>
            </a:pPr>
            <a:r>
              <a:rPr lang="en-US" altLang="en-US" sz="6600" dirty="0"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Welcome</a:t>
            </a:r>
            <a:br>
              <a:rPr lang="en-US" altLang="en-US" sz="6600" dirty="0"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</a:br>
            <a:r>
              <a:rPr lang="en-US" altLang="en-US" sz="6600" dirty="0"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Tom! </a:t>
            </a:r>
          </a:p>
        </p:txBody>
      </p:sp>
      <p:sp>
        <p:nvSpPr>
          <p:cNvPr id="3076" name="Google Shape;86;p1">
            <a:extLst>
              <a:ext uri="{FF2B5EF4-FFF2-40B4-BE49-F238E27FC236}">
                <a16:creationId xmlns:a16="http://schemas.microsoft.com/office/drawing/2014/main" id="{B316EC24-00F9-FCFC-FF10-B755934EBE65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3925888" y="4075113"/>
            <a:ext cx="4340225" cy="1292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altLang="en-US" b="1" dirty="0">
              <a:solidFill>
                <a:srgbClr val="ED1C24"/>
              </a:solidFill>
              <a:latin typeface="Century Gothic" panose="020B0502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•Senior Systems Engineer• </a:t>
            </a:r>
            <a:endParaRPr lang="en-US" altLang="en-US" sz="48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  <a:sym typeface="Century Gothic" panose="020B0502020202020204" pitchFamily="34" charset="0"/>
            </a:endParaRPr>
          </a:p>
          <a:p>
            <a:pPr eaLnBrk="1" hangingPunct="1">
              <a:spcAft>
                <a:spcPct val="0"/>
              </a:spcAft>
              <a:buClr>
                <a:srgbClr val="000000"/>
              </a:buClr>
            </a:pP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3077" name="Google Shape;87;p1">
            <a:extLst>
              <a:ext uri="{FF2B5EF4-FFF2-40B4-BE49-F238E27FC236}">
                <a16:creationId xmlns:a16="http://schemas.microsoft.com/office/drawing/2014/main" id="{95CF88D8-6F40-480C-571D-2C0CF552BA7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50" y="5992813"/>
            <a:ext cx="774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oogle Shape;88;p1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3188D483-6F99-6151-8CCE-99E0FC20B7F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67338"/>
            <a:ext cx="1498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93;p2">
            <a:extLst>
              <a:ext uri="{FF2B5EF4-FFF2-40B4-BE49-F238E27FC236}">
                <a16:creationId xmlns:a16="http://schemas.microsoft.com/office/drawing/2014/main" id="{3C4AD5ED-8A14-BB33-CFE7-E88A4E2036C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38200" y="449263"/>
            <a:ext cx="10515600" cy="13255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6000"/>
              <a:buFont typeface="Century Gothic" panose="020B0502020202020204" pitchFamily="34" charset="0"/>
              <a:buNone/>
            </a:pPr>
            <a:r>
              <a:rPr lang="en-US" altLang="en-US" sz="6000"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Who am I?</a:t>
            </a:r>
          </a:p>
        </p:txBody>
      </p:sp>
      <p:sp>
        <p:nvSpPr>
          <p:cNvPr id="94" name="Google Shape;94;p2">
            <a:extLst>
              <a:ext uri="{FF2B5EF4-FFF2-40B4-BE49-F238E27FC236}">
                <a16:creationId xmlns:a16="http://schemas.microsoft.com/office/drawing/2014/main" id="{4EC28A45-AD54-14C3-E38D-AC2B0F31A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750" y="1774825"/>
            <a:ext cx="6589713" cy="4351338"/>
          </a:xfrm>
        </p:spPr>
        <p:txBody>
          <a:bodyPr/>
          <a:lstStyle/>
          <a:p>
            <a:pPr marL="742950" lvl="1" indent="-285750" eaLnBrk="1" fontAlgn="auto" hangingPunct="1">
              <a:spcBef>
                <a:spcPts val="0"/>
              </a:spcBef>
              <a:buClr>
                <a:srgbClr val="A61C24"/>
              </a:buClr>
              <a:buSzPts val="2400"/>
              <a:buFont typeface="Arial"/>
              <a:buChar char="•"/>
              <a:defRPr/>
            </a:pPr>
            <a:r>
              <a:rPr lang="en-US" sz="2400" b="1" dirty="0">
                <a:solidFill>
                  <a:srgbClr val="125C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Name:</a:t>
            </a:r>
            <a:br>
              <a:rPr lang="en-US" sz="2400" b="1" dirty="0">
                <a:solidFill>
                  <a:srgbClr val="125C8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 dirty="0">
              <a:solidFill>
                <a:srgbClr val="125C8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85750" eaLnBrk="1" fontAlgn="auto" hangingPunct="1">
              <a:buClr>
                <a:srgbClr val="A61C24"/>
              </a:buClr>
              <a:buSzPts val="2400"/>
              <a:buFont typeface="Arial"/>
              <a:buChar char="•"/>
              <a:defRPr/>
            </a:pPr>
            <a:r>
              <a:rPr lang="en-US" sz="2400" b="1" dirty="0">
                <a:solidFill>
                  <a:srgbClr val="125C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 you start:</a:t>
            </a:r>
            <a:endParaRPr sz="2400" dirty="0">
              <a:solidFill>
                <a:srgbClr val="125C8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33350" eaLnBrk="1" fontAlgn="auto" hangingPunct="1">
              <a:buClr>
                <a:srgbClr val="A61C24"/>
              </a:buClr>
              <a:buSzPts val="2400"/>
              <a:buFont typeface="Arial"/>
              <a:buNone/>
              <a:defRPr/>
            </a:pPr>
            <a:endParaRPr sz="2400" i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85750" eaLnBrk="1" fontAlgn="auto" hangingPunct="1">
              <a:buClr>
                <a:srgbClr val="A61C24"/>
              </a:buClr>
              <a:buSzPts val="2400"/>
              <a:buFont typeface="Arial"/>
              <a:buChar char="•"/>
              <a:defRPr/>
            </a:pPr>
            <a:r>
              <a:rPr lang="en-US" sz="2400" b="1" dirty="0">
                <a:solidFill>
                  <a:srgbClr val="125C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Previous job:</a:t>
            </a:r>
            <a:br>
              <a:rPr lang="en-US" sz="24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85750" eaLnBrk="1" fontAlgn="auto" hangingPunct="1">
              <a:buClr>
                <a:srgbClr val="A61C24"/>
              </a:buClr>
              <a:buSzPts val="2400"/>
              <a:buFont typeface="Arial"/>
              <a:buChar char="•"/>
              <a:defRPr/>
            </a:pPr>
            <a:r>
              <a:rPr lang="en-US" sz="2400" b="1" dirty="0">
                <a:solidFill>
                  <a:srgbClr val="125C8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first ever job:</a:t>
            </a:r>
          </a:p>
          <a:p>
            <a:pPr marL="457200" lvl="1" indent="0" eaLnBrk="1" fontAlgn="auto" hangingPunct="1">
              <a:buClr>
                <a:srgbClr val="A61C24"/>
              </a:buClr>
              <a:buSzPts val="2400"/>
              <a:buFont typeface="Arial"/>
              <a:buNone/>
              <a:defRPr/>
            </a:pPr>
            <a:endParaRPr lang="en-US" sz="2400" b="1" dirty="0">
              <a:solidFill>
                <a:srgbClr val="125C8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85750" eaLnBrk="1" fontAlgn="auto" hangingPunct="1">
              <a:buClr>
                <a:srgbClr val="A61C24"/>
              </a:buClr>
              <a:buSzPts val="2400"/>
              <a:buFont typeface="Arial"/>
              <a:buChar char="•"/>
              <a:defRPr/>
            </a:pPr>
            <a:r>
              <a:rPr lang="en-US" sz="2400" b="1" dirty="0">
                <a:solidFill>
                  <a:srgbClr val="125C8B"/>
                </a:solidFill>
                <a:latin typeface="Century Gothic"/>
                <a:ea typeface="Calibri"/>
                <a:cs typeface="Calibri"/>
                <a:sym typeface="Century Gothic"/>
              </a:rPr>
              <a:t>Is there a cultural day that you celebrate? What is it?</a:t>
            </a:r>
            <a:endParaRPr sz="2400" dirty="0">
              <a:solidFill>
                <a:srgbClr val="125C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4" name="Google Shape;95;p2">
            <a:extLst>
              <a:ext uri="{FF2B5EF4-FFF2-40B4-BE49-F238E27FC236}">
                <a16:creationId xmlns:a16="http://schemas.microsoft.com/office/drawing/2014/main" id="{98F4CCDC-3971-3A89-D4C6-84AD357B1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3" y="1050925"/>
            <a:ext cx="3959225" cy="4756150"/>
          </a:xfrm>
          <a:prstGeom prst="rect">
            <a:avLst/>
          </a:prstGeom>
          <a:solidFill>
            <a:srgbClr val="BFBFBF"/>
          </a:solidFill>
          <a:ln w="12700">
            <a:solidFill>
              <a:srgbClr val="BFBFBF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25" name="Google Shape;96;p2">
            <a:extLst>
              <a:ext uri="{FF2B5EF4-FFF2-40B4-BE49-F238E27FC236}">
                <a16:creationId xmlns:a16="http://schemas.microsoft.com/office/drawing/2014/main" id="{35FC7E3F-7F43-C0DF-326D-8601ECD1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350" y="5807075"/>
            <a:ext cx="4235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i="1">
                <a:latin typeface="Calibri" panose="020F0502020204030204" pitchFamily="34" charset="0"/>
                <a:sym typeface="Calibri" panose="020F0502020204030204" pitchFamily="34" charset="0"/>
              </a:rPr>
              <a:t>Fun Caption</a:t>
            </a:r>
            <a:endParaRPr lang="en-US" altLang="en-US" i="1"/>
          </a:p>
        </p:txBody>
      </p:sp>
      <p:pic>
        <p:nvPicPr>
          <p:cNvPr id="5126" name="Google Shape;97;p2">
            <a:extLst>
              <a:ext uri="{FF2B5EF4-FFF2-40B4-BE49-F238E27FC236}">
                <a16:creationId xmlns:a16="http://schemas.microsoft.com/office/drawing/2014/main" id="{04AAD2D7-A765-0EDA-6BBD-6606BF642D6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50" y="5992813"/>
            <a:ext cx="774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Google Shape;98;p2">
            <a:extLst>
              <a:ext uri="{FF2B5EF4-FFF2-40B4-BE49-F238E27FC236}">
                <a16:creationId xmlns:a16="http://schemas.microsoft.com/office/drawing/2014/main" id="{EB6930C0-C34C-EDDD-8033-7F29991116E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t="5045" r="21747" b="6194"/>
          <a:stretch>
            <a:fillRect/>
          </a:stretch>
        </p:blipFill>
        <p:spPr bwMode="auto">
          <a:xfrm>
            <a:off x="190500" y="4960938"/>
            <a:ext cx="12954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5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F40B48A8-B03F-85DD-1DC7-99EACE9427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250" y="381000"/>
            <a:ext cx="11720513" cy="647700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en-US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Where did you grow up?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en-US" sz="2200" dirty="0">
                <a:solidFill>
                  <a:schemeClr val="lt1"/>
                </a:solidFill>
                <a:latin typeface="Century Gothic"/>
                <a:ea typeface="Calibri"/>
                <a:cs typeface="Calibri"/>
                <a:sym typeface="Century Gothic"/>
              </a:rPr>
              <a:t>A. </a:t>
            </a:r>
            <a:br>
              <a:rPr lang="en-US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What is the most used emoji on your phone right now?</a:t>
            </a:r>
            <a:endParaRPr lang="en-AU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indent="0" eaLnBrk="1" fontAlgn="auto" hangingPunct="1"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en-US" sz="2200" dirty="0">
                <a:solidFill>
                  <a:schemeClr val="lt1"/>
                </a:solidFill>
                <a:latin typeface="Century Gothic"/>
                <a:ea typeface="Calibri"/>
                <a:cs typeface="Calibri"/>
                <a:sym typeface="Century Gothic"/>
              </a:rPr>
              <a:t>A.</a:t>
            </a:r>
            <a:endParaRPr lang="en-AU" sz="2200" dirty="0">
              <a:solidFill>
                <a:schemeClr val="lt1"/>
              </a:solidFill>
              <a:latin typeface="Century Gothic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en-US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</a:t>
            </a:r>
            <a:r>
              <a:rPr lang="en-AU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something you cannot live without?</a:t>
            </a:r>
            <a:endParaRPr lang="en-AU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indent="0" eaLnBrk="1" fontAlgn="auto" hangingPunct="1"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en-AU" sz="2200" dirty="0">
                <a:solidFill>
                  <a:schemeClr val="lt1"/>
                </a:solidFill>
                <a:latin typeface="Century Gothic"/>
                <a:ea typeface="Calibri"/>
                <a:cs typeface="Calibri"/>
                <a:sym typeface="Century Gothic"/>
              </a:rPr>
              <a:t>A. </a:t>
            </a:r>
          </a:p>
          <a:p>
            <a:pPr marL="76200" indent="0" eaLnBrk="1" fontAlgn="auto" hangingPunct="1"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en-US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What simple thing still blows your mind?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indent="0" eaLnBrk="1" fontAlgn="auto" hangingPunct="1"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en-US" sz="2200" dirty="0">
                <a:solidFill>
                  <a:schemeClr val="lt1"/>
                </a:solidFill>
                <a:latin typeface="Century Gothic"/>
                <a:ea typeface="Calibri"/>
                <a:cs typeface="Calibri"/>
                <a:sym typeface="Century Gothic"/>
              </a:rPr>
              <a:t>A.  </a:t>
            </a:r>
          </a:p>
          <a:p>
            <a:pPr marL="0" indent="0" eaLnBrk="1" fontAlgn="auto" hangingPunct="1"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en-US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Have you ever had a nickname? What is it?</a:t>
            </a:r>
            <a:endParaRPr sz="24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6200" indent="0" eaLnBrk="1" fontAlgn="auto" hangingPunct="1"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en-US" sz="2200" dirty="0">
                <a:solidFill>
                  <a:schemeClr val="lt1"/>
                </a:solidFill>
                <a:latin typeface="Century Gothic"/>
                <a:ea typeface="Calibri"/>
                <a:cs typeface="Calibri"/>
                <a:sym typeface="Century Gothic"/>
              </a:rPr>
              <a:t>A.  </a:t>
            </a:r>
            <a:endParaRPr sz="2200" dirty="0">
              <a:solidFill>
                <a:schemeClr val="lt1"/>
              </a:solidFill>
              <a:latin typeface="Century Gothic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en-US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</a:t>
            </a:r>
            <a:r>
              <a:rPr lang="en-US" sz="2400" b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Favourite</a:t>
            </a:r>
            <a:r>
              <a:rPr lang="en-US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activity away from the office?</a:t>
            </a:r>
            <a:br>
              <a:rPr lang="en-US" sz="2800" b="1" dirty="0">
                <a:solidFill>
                  <a:schemeClr val="dk1"/>
                </a:solidFill>
                <a:latin typeface="Calibri"/>
                <a:ea typeface="Century Gothic"/>
                <a:cs typeface="Century Gothic"/>
                <a:sym typeface="Calibri"/>
              </a:rPr>
            </a:br>
            <a:r>
              <a:rPr lang="en-US" sz="2200" dirty="0">
                <a:solidFill>
                  <a:schemeClr val="lt1"/>
                </a:solidFill>
                <a:latin typeface="Century Gothic"/>
                <a:ea typeface="Calibri"/>
                <a:cs typeface="Calibri"/>
                <a:sym typeface="Calibri"/>
              </a:rPr>
              <a:t>A. </a:t>
            </a:r>
            <a:endParaRPr sz="2200" dirty="0">
              <a:solidFill>
                <a:schemeClr val="lt1"/>
              </a:solidFill>
              <a:latin typeface="Century Gothic"/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en-US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What’s an adventurous thing you have done?</a:t>
            </a:r>
          </a:p>
          <a:p>
            <a:pPr marL="0" indent="0" eaLnBrk="1" fontAlgn="auto" hangingPunct="1"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en-US" sz="2200" dirty="0">
                <a:solidFill>
                  <a:schemeClr val="lt1"/>
                </a:solidFill>
                <a:latin typeface="Century Gothic"/>
                <a:ea typeface="Calibri"/>
                <a:cs typeface="Calibri"/>
                <a:sym typeface="Century Gothic"/>
              </a:rPr>
              <a:t>A. </a:t>
            </a:r>
            <a:endParaRPr sz="2200" dirty="0">
              <a:solidFill>
                <a:schemeClr val="lt1"/>
              </a:solidFill>
              <a:latin typeface="Century Gothic"/>
              <a:ea typeface="Calibri"/>
              <a:cs typeface="Calibri"/>
              <a:sym typeface="Century Gothic"/>
            </a:endParaRPr>
          </a:p>
        </p:txBody>
      </p:sp>
      <p:pic>
        <p:nvPicPr>
          <p:cNvPr id="7171" name="Google Shape;105;p3" descr="A picture containing text&#10;&#10;Description automatically generated">
            <a:extLst>
              <a:ext uri="{FF2B5EF4-FFF2-40B4-BE49-F238E27FC236}">
                <a16:creationId xmlns:a16="http://schemas.microsoft.com/office/drawing/2014/main" id="{D608AC75-4D26-9A06-C375-08ABF56888C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436563"/>
            <a:ext cx="41021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10;p4">
            <a:extLst>
              <a:ext uri="{FF2B5EF4-FFF2-40B4-BE49-F238E27FC236}">
                <a16:creationId xmlns:a16="http://schemas.microsoft.com/office/drawing/2014/main" id="{AD4CE094-01CE-F626-6C5C-2F2706E3A3E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703263" y="365125"/>
            <a:ext cx="10515600" cy="13255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4400"/>
              <a:buFont typeface="Century Gothic" panose="020B0502020202020204" pitchFamily="34" charset="0"/>
              <a:buNone/>
            </a:pPr>
            <a:r>
              <a:rPr lang="en-US" altLang="en-US" sz="4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Century Gothic" panose="020B0502020202020204" pitchFamily="34" charset="0"/>
              </a:rPr>
              <a:t>Would you rather:</a:t>
            </a:r>
          </a:p>
        </p:txBody>
      </p:sp>
      <p:sp>
        <p:nvSpPr>
          <p:cNvPr id="9219" name="Google Shape;113;p4">
            <a:extLst>
              <a:ext uri="{FF2B5EF4-FFF2-40B4-BE49-F238E27FC236}">
                <a16:creationId xmlns:a16="http://schemas.microsoft.com/office/drawing/2014/main" id="{628A4120-A7A8-5470-6691-5FB4BDA1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3" y="1690688"/>
            <a:ext cx="2786062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SzPts val="2800"/>
            </a:pPr>
            <a:endParaRPr lang="en-US" altLang="en-US" sz="2800"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9220" name="Google Shape;114;p4">
            <a:extLst>
              <a:ext uri="{FF2B5EF4-FFF2-40B4-BE49-F238E27FC236}">
                <a16:creationId xmlns:a16="http://schemas.microsoft.com/office/drawing/2014/main" id="{3CAD373B-AE81-B1C5-2E57-AC5839865E6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50" y="5992813"/>
            <a:ext cx="774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Google Shape;115;p4" descr="A red and white toy car&#10;&#10;Description automatically generated with low confidence">
            <a:extLst>
              <a:ext uri="{FF2B5EF4-FFF2-40B4-BE49-F238E27FC236}">
                <a16:creationId xmlns:a16="http://schemas.microsoft.com/office/drawing/2014/main" id="{C855AA03-B4D9-17AC-A863-C45A3C027B1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28627" r="9328" b="32869"/>
          <a:stretch>
            <a:fillRect/>
          </a:stretch>
        </p:blipFill>
        <p:spPr bwMode="auto">
          <a:xfrm>
            <a:off x="309563" y="5551488"/>
            <a:ext cx="13525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0805A-17C2-5894-A7F9-F97866FCB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5888"/>
            <a:ext cx="10515600" cy="4791075"/>
          </a:xfrm>
        </p:spPr>
        <p:txBody>
          <a:bodyPr/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AU" sz="2400" dirty="0">
                <a:solidFill>
                  <a:srgbClr val="125C8B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Would you rather oceans or mountains? Why?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AU" sz="2400" dirty="0">
              <a:solidFill>
                <a:srgbClr val="125C8B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AU" sz="2400" dirty="0">
                <a:solidFill>
                  <a:srgbClr val="125C8B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Would you rather know and speak all languages, or be able to speak with animals?</a:t>
            </a:r>
          </a:p>
          <a:p>
            <a:pPr marL="114300" indent="0" eaLnBrk="1" fontAlgn="auto" hangingPunct="1">
              <a:buFont typeface="Arial"/>
              <a:buNone/>
              <a:defRPr/>
            </a:pPr>
            <a:endParaRPr lang="en-AU" sz="2400" dirty="0">
              <a:solidFill>
                <a:srgbClr val="125C8B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AU" sz="2400" dirty="0">
                <a:solidFill>
                  <a:srgbClr val="125C8B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Would you rather talk like Yoda or breathe like </a:t>
            </a:r>
            <a:r>
              <a:rPr lang="en-AU" sz="2400">
                <a:solidFill>
                  <a:srgbClr val="125C8B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Darth Vader</a:t>
            </a:r>
            <a:r>
              <a:rPr lang="en-AU" sz="2400" dirty="0">
                <a:solidFill>
                  <a:srgbClr val="125C8B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?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AU" sz="2400" dirty="0">
              <a:solidFill>
                <a:srgbClr val="125C8B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AU" sz="2400" dirty="0">
                <a:solidFill>
                  <a:srgbClr val="125C8B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Would you rather telekinesis (the ability to move things with your mind) or telepathy (the ability to read minds)?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AU" sz="2800" dirty="0">
              <a:solidFill>
                <a:srgbClr val="125C8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AU" sz="2800" dirty="0">
              <a:solidFill>
                <a:srgbClr val="125C8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AU" sz="2800" dirty="0">
              <a:solidFill>
                <a:srgbClr val="125C8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AU" sz="2800" dirty="0">
              <a:solidFill>
                <a:srgbClr val="125C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ba51dc-b27f-41b1-8804-fe5de7529925">
      <Terms xmlns="http://schemas.microsoft.com/office/infopath/2007/PartnerControls"/>
    </lcf76f155ced4ddcb4097134ff3c332f>
    <TaxCatchAll xmlns="5cc4614a-dcff-4f3b-9a04-4526c8c83d9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2853BEE38B34429AB620A49BC2A9A7" ma:contentTypeVersion="18" ma:contentTypeDescription="Create a new document." ma:contentTypeScope="" ma:versionID="3a646181f87579724b40aeda8faeed9e">
  <xsd:schema xmlns:xsd="http://www.w3.org/2001/XMLSchema" xmlns:xs="http://www.w3.org/2001/XMLSchema" xmlns:p="http://schemas.microsoft.com/office/2006/metadata/properties" xmlns:ns2="f1ba51dc-b27f-41b1-8804-fe5de7529925" xmlns:ns3="5cc4614a-dcff-4f3b-9a04-4526c8c83d9e" targetNamespace="http://schemas.microsoft.com/office/2006/metadata/properties" ma:root="true" ma:fieldsID="27495a4dc61a4f422cce7078271fb5d6" ns2:_="" ns3:_="">
    <xsd:import namespace="f1ba51dc-b27f-41b1-8804-fe5de7529925"/>
    <xsd:import namespace="5cc4614a-dcff-4f3b-9a04-4526c8c83d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a51dc-b27f-41b1-8804-fe5de7529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4689b59-0bb5-4712-a8e9-5a5df298a1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4614a-dcff-4f3b-9a04-4526c8c83d9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73524c-c46f-415f-9f23-5bda94afb46b}" ma:internalName="TaxCatchAll" ma:showField="CatchAllData" ma:web="5cc4614a-dcff-4f3b-9a04-4526c8c83d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B9174A-DE70-49DD-B306-8AE2EA6A4CAB}">
  <ds:schemaRefs>
    <ds:schemaRef ds:uri="http://schemas.microsoft.com/office/2006/metadata/properties"/>
    <ds:schemaRef ds:uri="http://schemas.microsoft.com/office/infopath/2007/PartnerControls"/>
    <ds:schemaRef ds:uri="f1ba51dc-b27f-41b1-8804-fe5de7529925"/>
    <ds:schemaRef ds:uri="5cc4614a-dcff-4f3b-9a04-4526c8c83d9e"/>
  </ds:schemaRefs>
</ds:datastoreItem>
</file>

<file path=customXml/itemProps2.xml><?xml version="1.0" encoding="utf-8"?>
<ds:datastoreItem xmlns:ds="http://schemas.openxmlformats.org/officeDocument/2006/customXml" ds:itemID="{4CB1FEAB-3FD3-4660-8B0D-7697782EA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ba51dc-b27f-41b1-8804-fe5de7529925"/>
    <ds:schemaRef ds:uri="5cc4614a-dcff-4f3b-9a04-4526c8c83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9E3EAA-FB9E-41FF-9209-6D31791FED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200</Words>
  <Application>Microsoft Office PowerPoint</Application>
  <PresentationFormat>Widescreen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Century Gothic</vt:lpstr>
      <vt:lpstr>Office Theme</vt:lpstr>
      <vt:lpstr>Welcome Tom! </vt:lpstr>
      <vt:lpstr>Who am I?</vt:lpstr>
      <vt:lpstr>PowerPoint Presentation</vt:lpstr>
      <vt:lpstr>Would you rather: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Questions!</dc:title>
  <dc:creator>Margaret McGrath</dc:creator>
  <cp:lastModifiedBy>Chelsea Burns</cp:lastModifiedBy>
  <cp:revision>5</cp:revision>
  <dcterms:created xsi:type="dcterms:W3CDTF">2021-07-27T23:32:04Z</dcterms:created>
  <dcterms:modified xsi:type="dcterms:W3CDTF">2026-01-05T06:27:38Z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0x010100F32853BEE38B34429AB620A49BC2A9A7</vt:lpwstr>
  </property>
  <property fmtid="{D5CDD505-2E9C-101B-9397-08002B2CF9AE}" pid="3" name="MediaServiceImageTags">
    <vt:lpwstr/>
  </property>
</Properties>
</file>